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: Daily Stone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Laboratoire : Mobilité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3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Menu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33" y="1918133"/>
            <a:ext cx="8564075" cy="4441103"/>
          </a:xfrm>
        </p:spPr>
      </p:pic>
    </p:spTree>
    <p:extLst>
      <p:ext uri="{BB962C8B-B14F-4D97-AF65-F5344CB8AC3E}">
        <p14:creationId xmlns:p14="http://schemas.microsoft.com/office/powerpoint/2010/main" val="552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– News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88" y="1967345"/>
            <a:ext cx="8105126" cy="4211782"/>
          </a:xfrm>
        </p:spPr>
      </p:pic>
    </p:spTree>
    <p:extLst>
      <p:ext uri="{BB962C8B-B14F-4D97-AF65-F5344CB8AC3E}">
        <p14:creationId xmlns:p14="http://schemas.microsoft.com/office/powerpoint/2010/main" val="17548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– News (page)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22" y="1974272"/>
            <a:ext cx="8026289" cy="4155835"/>
          </a:xfrm>
        </p:spPr>
      </p:pic>
    </p:spTree>
    <p:extLst>
      <p:ext uri="{BB962C8B-B14F-4D97-AF65-F5344CB8AC3E}">
        <p14:creationId xmlns:p14="http://schemas.microsoft.com/office/powerpoint/2010/main" val="692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– Mise à jour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92" y="1905000"/>
            <a:ext cx="8191349" cy="4204893"/>
          </a:xfrm>
        </p:spPr>
      </p:pic>
    </p:spTree>
    <p:extLst>
      <p:ext uri="{BB962C8B-B14F-4D97-AF65-F5344CB8AC3E}">
        <p14:creationId xmlns:p14="http://schemas.microsoft.com/office/powerpoint/2010/main" val="87800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– Mise à Jour (Page)</a:t>
            </a:r>
            <a:endParaRPr lang="fr-FR" dirty="0"/>
          </a:p>
        </p:txBody>
      </p:sp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35" y="1835727"/>
            <a:ext cx="8803864" cy="4558678"/>
          </a:xfrm>
        </p:spPr>
      </p:pic>
    </p:spTree>
    <p:extLst>
      <p:ext uri="{BB962C8B-B14F-4D97-AF65-F5344CB8AC3E}">
        <p14:creationId xmlns:p14="http://schemas.microsoft.com/office/powerpoint/2010/main" val="16360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</a:t>
            </a:r>
            <a:r>
              <a:rPr lang="fr-FR" dirty="0" err="1" smtClean="0"/>
              <a:t>Youtube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07" y="1932709"/>
            <a:ext cx="8189519" cy="4246418"/>
          </a:xfrm>
        </p:spPr>
      </p:pic>
    </p:spTree>
    <p:extLst>
      <p:ext uri="{BB962C8B-B14F-4D97-AF65-F5344CB8AC3E}">
        <p14:creationId xmlns:p14="http://schemas.microsoft.com/office/powerpoint/2010/main" val="14103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– Lien Internet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06" y="1794163"/>
            <a:ext cx="8437921" cy="4384963"/>
          </a:xfrm>
        </p:spPr>
      </p:pic>
    </p:spTree>
    <p:extLst>
      <p:ext uri="{BB962C8B-B14F-4D97-AF65-F5344CB8AC3E}">
        <p14:creationId xmlns:p14="http://schemas.microsoft.com/office/powerpoint/2010/main" val="12119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Travail de groupe </a:t>
            </a:r>
          </a:p>
          <a:p>
            <a:r>
              <a:rPr lang="fr-FR" dirty="0" smtClean="0"/>
              <a:t>Responsabilités</a:t>
            </a:r>
          </a:p>
          <a:p>
            <a:r>
              <a:rPr lang="fr-FR" dirty="0" smtClean="0"/>
              <a:t>Recherche </a:t>
            </a:r>
          </a:p>
          <a:p>
            <a:r>
              <a:rPr lang="fr-FR" dirty="0" smtClean="0"/>
              <a:t>Prise en main d’un nouvel outil 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84" y="2665574"/>
            <a:ext cx="1680516" cy="16571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42" y="2665574"/>
            <a:ext cx="2221342" cy="16586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78" y="4551350"/>
            <a:ext cx="1949399" cy="16805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885" y="4551350"/>
            <a:ext cx="1680516" cy="16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Index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groupe </a:t>
            </a:r>
          </a:p>
          <a:p>
            <a:r>
              <a:rPr lang="fr-FR" dirty="0" smtClean="0"/>
              <a:t>Objectif du projet  </a:t>
            </a:r>
          </a:p>
          <a:p>
            <a:r>
              <a:rPr lang="fr-FR" dirty="0" smtClean="0"/>
              <a:t>Avancement du projet (Agenda)</a:t>
            </a:r>
          </a:p>
          <a:p>
            <a:r>
              <a:rPr lang="fr-FR" dirty="0" smtClean="0"/>
              <a:t>Déroulement du projet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43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groupe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OUALLET Sébastien</a:t>
            </a:r>
          </a:p>
          <a:p>
            <a:r>
              <a:rPr lang="fr-FR" dirty="0" smtClean="0"/>
              <a:t>DZEMOVSKI Edwin</a:t>
            </a:r>
          </a:p>
          <a:p>
            <a:r>
              <a:rPr lang="fr-FR" dirty="0" smtClean="0"/>
              <a:t>THEURIOT Etienne</a:t>
            </a:r>
          </a:p>
          <a:p>
            <a:r>
              <a:rPr lang="fr-FR" dirty="0" smtClean="0"/>
              <a:t>DEROUICHE Mathieu</a:t>
            </a:r>
          </a:p>
          <a:p>
            <a:r>
              <a:rPr lang="fr-FR" dirty="0" smtClean="0"/>
              <a:t>LIM Patrick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622965"/>
          </a:xfrm>
        </p:spPr>
        <p:txBody>
          <a:bodyPr anchor="t">
            <a:normAutofit/>
          </a:bodyPr>
          <a:lstStyle/>
          <a:p>
            <a:pPr algn="just"/>
            <a:r>
              <a:rPr lang="fr-FR" dirty="0" smtClean="0"/>
              <a:t>Réalisation d’une application comportant :</a:t>
            </a:r>
          </a:p>
          <a:p>
            <a:pPr lvl="1" algn="just"/>
            <a:r>
              <a:rPr lang="fr-FR" sz="2200" dirty="0" smtClean="0"/>
              <a:t>Les mises à jours ;</a:t>
            </a:r>
          </a:p>
          <a:p>
            <a:pPr lvl="1" algn="just"/>
            <a:r>
              <a:rPr lang="fr-FR" sz="2200" dirty="0" smtClean="0"/>
              <a:t>Les nouveautés ;</a:t>
            </a:r>
          </a:p>
          <a:p>
            <a:pPr lvl="1" algn="just"/>
            <a:r>
              <a:rPr lang="fr-FR" sz="2200" dirty="0" smtClean="0"/>
              <a:t>Des vidéos ;</a:t>
            </a:r>
          </a:p>
          <a:p>
            <a:pPr lvl="1" algn="just"/>
            <a:r>
              <a:rPr lang="fr-FR" sz="2200" dirty="0" smtClean="0"/>
              <a:t>Des streams ;</a:t>
            </a:r>
          </a:p>
          <a:p>
            <a:pPr lvl="1" algn="just"/>
            <a:r>
              <a:rPr lang="fr-FR" sz="2200" dirty="0" smtClean="0"/>
              <a:t>Des liens relatif au jeu;</a:t>
            </a:r>
          </a:p>
          <a:p>
            <a:pPr lvl="1" algn="just"/>
            <a:r>
              <a:rPr lang="fr-FR" sz="2200" dirty="0" smtClean="0"/>
              <a:t>Multiplateforme (téléphone, tablette) ;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Avancement du projet - 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Les 4 premières séance :</a:t>
            </a:r>
          </a:p>
          <a:p>
            <a:pPr lvl="1"/>
            <a:r>
              <a:rPr lang="fr-FR" dirty="0" smtClean="0"/>
              <a:t>apprentissage Github ; </a:t>
            </a:r>
          </a:p>
          <a:p>
            <a:pPr lvl="1"/>
            <a:r>
              <a:rPr lang="fr-FR" dirty="0" smtClean="0"/>
              <a:t>Apprentissage C#;</a:t>
            </a:r>
          </a:p>
          <a:p>
            <a:r>
              <a:rPr lang="fr-FR" dirty="0" smtClean="0"/>
              <a:t>Les 2 dernières séances : </a:t>
            </a:r>
          </a:p>
          <a:p>
            <a:pPr lvl="1"/>
            <a:r>
              <a:rPr lang="fr-FR" dirty="0" smtClean="0"/>
              <a:t>Réalisation application ;</a:t>
            </a:r>
          </a:p>
          <a:p>
            <a:pPr lvl="1"/>
            <a:r>
              <a:rPr lang="fr-FR" dirty="0" smtClean="0"/>
              <a:t>Réalisation vidéo ;</a:t>
            </a:r>
          </a:p>
          <a:p>
            <a:pPr lvl="1"/>
            <a:r>
              <a:rPr lang="fr-FR" dirty="0" smtClean="0"/>
              <a:t>Réalisation PowerPoint ;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666" y="2395681"/>
            <a:ext cx="1833418" cy="18334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60" y="2183533"/>
            <a:ext cx="2257713" cy="22577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34" y="4434657"/>
            <a:ext cx="2395682" cy="15851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60" y="4326082"/>
            <a:ext cx="2088574" cy="20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Téléphone 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3" y="2022764"/>
            <a:ext cx="7700967" cy="4447309"/>
          </a:xfrm>
        </p:spPr>
      </p:pic>
    </p:spTree>
    <p:extLst>
      <p:ext uri="{BB962C8B-B14F-4D97-AF65-F5344CB8AC3E}">
        <p14:creationId xmlns:p14="http://schemas.microsoft.com/office/powerpoint/2010/main" val="20281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Tablette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88" y="1905001"/>
            <a:ext cx="7814247" cy="4274127"/>
          </a:xfrm>
        </p:spPr>
      </p:pic>
    </p:spTree>
    <p:extLst>
      <p:ext uri="{BB962C8B-B14F-4D97-AF65-F5344CB8AC3E}">
        <p14:creationId xmlns:p14="http://schemas.microsoft.com/office/powerpoint/2010/main" val="2055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PC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28" y="1905000"/>
            <a:ext cx="7679054" cy="4434654"/>
          </a:xfrm>
        </p:spPr>
      </p:pic>
    </p:spTree>
    <p:extLst>
      <p:ext uri="{BB962C8B-B14F-4D97-AF65-F5344CB8AC3E}">
        <p14:creationId xmlns:p14="http://schemas.microsoft.com/office/powerpoint/2010/main" val="8084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terminée - Home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78" y="1953491"/>
            <a:ext cx="8173577" cy="4156364"/>
          </a:xfrm>
        </p:spPr>
      </p:pic>
    </p:spTree>
    <p:extLst>
      <p:ext uri="{BB962C8B-B14F-4D97-AF65-F5344CB8AC3E}">
        <p14:creationId xmlns:p14="http://schemas.microsoft.com/office/powerpoint/2010/main" val="21415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169</Words>
  <Application>Microsoft Macintosh PowerPoint</Application>
  <PresentationFormat>Grand écran</PresentationFormat>
  <Paragraphs>48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Corbel</vt:lpstr>
      <vt:lpstr>Arial</vt:lpstr>
      <vt:lpstr>Parallaxe</vt:lpstr>
      <vt:lpstr>Projet : Daily Stone</vt:lpstr>
      <vt:lpstr>Index</vt:lpstr>
      <vt:lpstr>Présentation du groupe</vt:lpstr>
      <vt:lpstr>Présentation du projet</vt:lpstr>
      <vt:lpstr>Avancement du projet - Agenda</vt:lpstr>
      <vt:lpstr>Application terminée - Téléphone  </vt:lpstr>
      <vt:lpstr>Application terminée - Tablette </vt:lpstr>
      <vt:lpstr>Application terminée - PC </vt:lpstr>
      <vt:lpstr>Application terminée - Home </vt:lpstr>
      <vt:lpstr>Application terminée - Menu</vt:lpstr>
      <vt:lpstr>Application terminée – News </vt:lpstr>
      <vt:lpstr>Application terminée – News (page)</vt:lpstr>
      <vt:lpstr>Application terminée – Mise à jour</vt:lpstr>
      <vt:lpstr>Application terminée – Mise à Jour (Page)</vt:lpstr>
      <vt:lpstr>Application terminée - Youtube</vt:lpstr>
      <vt:lpstr>Application terminée – Lien Internet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Daily Stone</dc:title>
  <dc:creator>OUALLET Sebastien</dc:creator>
  <cp:lastModifiedBy>OUALLET Sebastien</cp:lastModifiedBy>
  <cp:revision>16</cp:revision>
  <dcterms:created xsi:type="dcterms:W3CDTF">2016-01-22T12:55:11Z</dcterms:created>
  <dcterms:modified xsi:type="dcterms:W3CDTF">2016-01-22T14:48:56Z</dcterms:modified>
</cp:coreProperties>
</file>